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9" r:id="rId6"/>
    <p:sldId id="260" r:id="rId7"/>
    <p:sldId id="267" r:id="rId8"/>
    <p:sldId id="266" r:id="rId9"/>
    <p:sldId id="259" r:id="rId10"/>
    <p:sldId id="265" r:id="rId11"/>
    <p:sldId id="271" r:id="rId12"/>
    <p:sldId id="273" r:id="rId13"/>
    <p:sldId id="274" r:id="rId14"/>
    <p:sldId id="277" r:id="rId15"/>
    <p:sldId id="278" r:id="rId16"/>
    <p:sldId id="276" r:id="rId17"/>
    <p:sldId id="272" r:id="rId18"/>
    <p:sldId id="275" r:id="rId19"/>
    <p:sldId id="279" r:id="rId20"/>
    <p:sldId id="280" r:id="rId21"/>
    <p:sldId id="281" r:id="rId22"/>
    <p:sldId id="283" r:id="rId23"/>
    <p:sldId id="282" r:id="rId24"/>
    <p:sldId id="284" r:id="rId25"/>
    <p:sldId id="285" r:id="rId26"/>
    <p:sldId id="28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C4DD18-D06F-4D7C-9646-C604B575B31A}" v="26" dt="2023-05-01T14:47:43.2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42610-42D8-5721-1EEB-02F0E40E7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354AE9-DE9F-379C-759A-DFDA66EAC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C260D2-4A5D-76CE-C207-DDFD80B17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5ADC-D8B9-4A30-855B-B64BD1A05F93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E458B6-ED6C-39EF-A3A2-4179AE42F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43C37E-E8E3-B545-0FE0-9242092A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3538-784F-46CF-BD43-C420F593C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268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C8F5D-6CE0-102A-402B-6DE51C046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1C3C78-3C6E-DA0F-05A1-B21E5C8EF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9F97D2-4073-5CBA-3C65-4F7480BDC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5ADC-D8B9-4A30-855B-B64BD1A05F93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D03A47-ED85-986A-6E6F-0F3E3C88C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FF103E-3B13-D15D-7164-63DA2EBA5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3538-784F-46CF-BD43-C420F593C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774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D64651F-277F-8208-FE59-5A15961CD2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8300DE-8857-770B-5872-2C3FCB403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BDF663-A0ED-DBCD-9931-B1E1924DF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5ADC-D8B9-4A30-855B-B64BD1A05F93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2C3BB4-3357-42F2-BF19-D0EE3EA0B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87C551-3CE1-27B6-6BE2-88A3BE1F8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3538-784F-46CF-BD43-C420F593C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333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7E6511-F945-1249-F30E-4B2539F3A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B71641-1945-D2B4-20B1-3D3AB6315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C445D5-D052-F9C9-8927-3226FE0E0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5ADC-D8B9-4A30-855B-B64BD1A05F93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DEDDCA-1D24-D592-552C-7F4D51FC7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663C96-4BF2-85C4-BDE3-884D134E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3538-784F-46CF-BD43-C420F593C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428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66C2F7-D5B7-356B-864A-40F0370FF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50717B-07DD-021E-BB0E-69514E1D5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B07D5F-EFB5-51E0-7665-33B78C61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5ADC-D8B9-4A30-855B-B64BD1A05F93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012149-D1C8-888D-28D6-088A433A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F1204D-1ECE-2846-8244-22582CF2D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3538-784F-46CF-BD43-C420F593C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963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2E3F0-854C-A910-1064-89A7CAC0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B338CD-5B6F-7C3C-5AC6-467D4E967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72E960-91AC-87A4-8E19-A4EC742F9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C86D70-03F3-2C85-819E-4BF6A6EA6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5ADC-D8B9-4A30-855B-B64BD1A05F93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9FB5A7-80A0-6F63-4159-B59A0CC42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4EA49E-0E36-2156-FCE4-F842F099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3538-784F-46CF-BD43-C420F593C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66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66BB0-6953-D725-E722-2204E875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868395-C179-BABA-0EEC-AFD6BE05B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35AF6E-F9E0-FC33-FF14-7BA95BC68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04D996B-7BA4-4FF0-394C-FA67027F0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277878D-E8EE-3A4B-CDBF-135E3E8224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C62A60A-5191-7C0F-8F75-3E2692939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5ADC-D8B9-4A30-855B-B64BD1A05F93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ACA9C85-DCA5-E14B-3CCA-E7481DD32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44B84D7-DFC2-BA4B-D7CB-DB90DEC3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3538-784F-46CF-BD43-C420F593C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448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B0E9A0-1F57-8A1D-E8C6-C3AE71CD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F5BD97-E5DB-10FD-9D71-478279F6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5ADC-D8B9-4A30-855B-B64BD1A05F93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933C77-51F5-32C7-7B00-8CCF4AE05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322431-E27C-6FEB-E8F4-EEB175A7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3538-784F-46CF-BD43-C420F593C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24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62D6579-69A3-68B1-41A0-63AC92150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5ADC-D8B9-4A30-855B-B64BD1A05F93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0C4961D-5F9C-5A67-4E60-99E7C636D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430601-72ED-7B1C-362E-D1AD2091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3538-784F-46CF-BD43-C420F593C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601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4BED8-4235-8CA5-360F-D5C4702F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E73D91-D06B-C1D1-55DE-EBB73392F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EEFBE0-7136-E64B-9A9C-727913841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FC46E8-223A-3A56-B59A-892D0FC5F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5ADC-D8B9-4A30-855B-B64BD1A05F93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4C79EC-C60B-71DB-EAC0-126BBCEE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E484CA-3BC5-1717-20C1-F71DE092D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3538-784F-46CF-BD43-C420F593C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651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C94A71-2185-2344-204D-9E758C35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1AB4E7-7BF0-EE17-E388-8FABE7C43A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7941875-CB1C-F326-714D-5BD599F45F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2C2F70-F141-8307-94B2-DEBDB25DA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5ADC-D8B9-4A30-855B-B64BD1A05F93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F0C9F7-5939-4534-89B5-126E9406A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5007CB-D376-7E60-F4CA-1A87E0F8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3538-784F-46CF-BD43-C420F593C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004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F5B63DA-D88A-DCB6-A1A4-646D6EFC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97F25C-236F-EA34-DE42-D123EFCAB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1E94D8-25E1-3986-C119-57DCAC0D4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D5ADC-D8B9-4A30-855B-B64BD1A05F93}" type="datetimeFigureOut">
              <a:rPr lang="zh-CN" altLang="en-US" smtClean="0"/>
              <a:t>2023/5/1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F9B626-7BF9-D676-8DE1-6419A1C07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90E5C4-D953-AB2C-CCF6-A6BE3096F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73538-784F-46CF-BD43-C420F593C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307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orch.org/get-started/previous-versions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1.06434" TargetMode="External"/><Relationship Id="rId2" Type="http://schemas.openxmlformats.org/officeDocument/2006/relationships/hyperlink" Target="https://arxiv.org/abs/1406.266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zhuanlan.zhihu.com/p/34287744" TargetMode="External"/><Relationship Id="rId4" Type="http://schemas.openxmlformats.org/officeDocument/2006/relationships/hyperlink" Target="https://arxiv.org/abs/1703.10593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02502v4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arxiv.org/abs/2006.11239v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zhuanlan.zhihu.com/p/525106459" TargetMode="External"/><Relationship Id="rId4" Type="http://schemas.openxmlformats.org/officeDocument/2006/relationships/hyperlink" Target="http://arxiv.org/abs/2112.1075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UTOMATIC1111/stable-diffusion-webui" TargetMode="External"/><Relationship Id="rId4" Type="http://schemas.openxmlformats.org/officeDocument/2006/relationships/hyperlink" Target="https://github.com/CompVis/stable-diffusi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hyperlink" Target="https://huggingface.co/CompVis/stable-diffusion-v1-4?text=An+obam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istgpu.com/i/80348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shell.com/zh/free-for-home-school/" TargetMode="External"/><Relationship Id="rId2" Type="http://schemas.openxmlformats.org/officeDocument/2006/relationships/hyperlink" Target="https://mobaxterm.mobatek.net/download-home-editio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huanlan.zhihu.com/p/141205262" TargetMode="External"/><Relationship Id="rId4" Type="http://schemas.openxmlformats.org/officeDocument/2006/relationships/hyperlink" Target="https://zhuanlan.zhihu.com/p/26478544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49345180" TargetMode="External"/><Relationship Id="rId2" Type="http://schemas.openxmlformats.org/officeDocument/2006/relationships/hyperlink" Target="https://mirrors.tuna.tsinghua.edu.cn/anaconda/archive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B501FF-F987-F43E-21F9-0E2AC2A032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Pytorch</a:t>
            </a: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深度学习实践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EED2CD-D2A5-6464-4D50-9F7D48E2E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5.5 2023</a:t>
            </a:r>
            <a:endParaRPr lang="zh-CN" altLang="en-US" sz="2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7140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BEF02E-EE29-C41F-FABA-5733730F4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070"/>
            <a:ext cx="10515600" cy="1325563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E06847E-BDB4-C203-92E3-3FC99EC74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078" y="221945"/>
            <a:ext cx="5011276" cy="268993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F57C5A-463E-E171-293C-C998B07E0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50" y="4044387"/>
            <a:ext cx="4860131" cy="26899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21DE73-2FC3-6D32-B690-4C2F6FDC2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756" y="221945"/>
            <a:ext cx="4889042" cy="26189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E9F742-3D4B-33E2-2B2D-A1EBCE827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877" y="4044387"/>
            <a:ext cx="4836920" cy="27150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9AF7496-1039-8EEA-2ADB-07DAB8B5271A}"/>
              </a:ext>
            </a:extLst>
          </p:cNvPr>
          <p:cNvSpPr txBox="1"/>
          <p:nvPr/>
        </p:nvSpPr>
        <p:spPr>
          <a:xfrm>
            <a:off x="594199" y="2967169"/>
            <a:ext cx="5317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Step-3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完成安装后，通过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conda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activate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激活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conda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环境，然后通过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conda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env list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查看当前所有的虚拟环境，最后通过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conda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create –n dev python-3.8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创建一个基于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Python3.8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的虚拟环境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1F29CE-655A-36C6-A9E9-EFAF90E54E64}"/>
              </a:ext>
            </a:extLst>
          </p:cNvPr>
          <p:cNvSpPr txBox="1"/>
          <p:nvPr/>
        </p:nvSpPr>
        <p:spPr>
          <a:xfrm>
            <a:off x="6439473" y="2992481"/>
            <a:ext cx="5317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Step-4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完成虚拟环境创建后，通过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conda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activate dev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进入刚刚创建的虚拟环境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当前的虚拟环境由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50665C5F-36E8-E47A-850B-2D6843603C75}"/>
              </a:ext>
            </a:extLst>
          </p:cNvPr>
          <p:cNvSpPr/>
          <p:nvPr/>
        </p:nvSpPr>
        <p:spPr>
          <a:xfrm>
            <a:off x="3160452" y="3753489"/>
            <a:ext cx="319596" cy="4712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2AF25C24-CC5E-42FB-C7FB-F300BAD04D92}"/>
              </a:ext>
            </a:extLst>
          </p:cNvPr>
          <p:cNvSpPr/>
          <p:nvPr/>
        </p:nvSpPr>
        <p:spPr>
          <a:xfrm rot="18865807">
            <a:off x="5823422" y="3745998"/>
            <a:ext cx="516566" cy="346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D892F854-DDEF-14A2-B5DD-89BD2BF9362E}"/>
              </a:ext>
            </a:extLst>
          </p:cNvPr>
          <p:cNvSpPr/>
          <p:nvPr/>
        </p:nvSpPr>
        <p:spPr>
          <a:xfrm>
            <a:off x="9098336" y="3698325"/>
            <a:ext cx="319596" cy="4712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625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4C4FED6-A7FB-6440-DC6A-650F8116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5" y="3742501"/>
            <a:ext cx="5459424" cy="20781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324B0D-924B-95B6-E12E-7774CFA20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902" y="365126"/>
            <a:ext cx="5714712" cy="30793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62FA934-FF9C-7F2A-532C-B7422341D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115" y="3719744"/>
            <a:ext cx="5714712" cy="307935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3FA1D8E-87E3-11D8-B7C0-E843B78C09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821"/>
          <a:stretch/>
        </p:blipFill>
        <p:spPr>
          <a:xfrm>
            <a:off x="76856" y="365126"/>
            <a:ext cx="5714712" cy="197630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755EE2F-ED72-3B04-1966-B2C0DE174514}"/>
              </a:ext>
            </a:extLst>
          </p:cNvPr>
          <p:cNvSpPr txBox="1"/>
          <p:nvPr/>
        </p:nvSpPr>
        <p:spPr>
          <a:xfrm>
            <a:off x="106875" y="2410183"/>
            <a:ext cx="5530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Step-1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激活刚刚创建的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虚拟环境，通过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conda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env list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查看当前所有的虚拟环境，通过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 list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虚拟环境中安装的包，通过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nvcc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–V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查看服务器的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CUDA Driver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版本。注意</a:t>
            </a:r>
            <a:r>
              <a:rPr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版本，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CUDA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版本和其他的一系列模块的版本对应比较严格，需要下载相匹配的环境才行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4FAD36D-5EA1-AD24-0C14-10FEBA7FAEAF}"/>
              </a:ext>
            </a:extLst>
          </p:cNvPr>
          <p:cNvSpPr txBox="1"/>
          <p:nvPr/>
        </p:nvSpPr>
        <p:spPr>
          <a:xfrm>
            <a:off x="168989" y="5820629"/>
            <a:ext cx="55304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Step-2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查看了服务器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CUDA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版本后，到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官网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Previous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PyTorch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 Versions |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PyTorch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下载对应版本的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Torchvision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等模块，执行命令，等待安装完毕。</a:t>
            </a:r>
            <a:r>
              <a:rPr lang="en-US" altLang="zh-CN" sz="16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Conda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安装一般比较慢推荐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Pip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720CB2-96DE-CD48-B1F4-8D696577CF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3694" y="3926029"/>
            <a:ext cx="5820875" cy="18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82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862AE-2650-894B-5A44-040AAE55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深度学习实践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2A54F1-8C81-9527-5C2E-82C77E482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MNIST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图像分类</a:t>
            </a:r>
          </a:p>
        </p:txBody>
      </p:sp>
    </p:spTree>
    <p:extLst>
      <p:ext uri="{BB962C8B-B14F-4D97-AF65-F5344CB8AC3E}">
        <p14:creationId xmlns:p14="http://schemas.microsoft.com/office/powerpoint/2010/main" val="1236007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862AE-2650-894B-5A44-040AAE55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深度学习实践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2A54F1-8C81-9527-5C2E-82C77E482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图像生成实践</a:t>
            </a:r>
          </a:p>
        </p:txBody>
      </p:sp>
    </p:spTree>
    <p:extLst>
      <p:ext uri="{BB962C8B-B14F-4D97-AF65-F5344CB8AC3E}">
        <p14:creationId xmlns:p14="http://schemas.microsoft.com/office/powerpoint/2010/main" val="2450017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E3A49-769D-A91B-8831-95339EDC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87330-03D1-7928-F436-FE6A36868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的全称是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Generative Adversarial Networks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，即生成对抗网络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相关论文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Generative Adversarial Networks:</a:t>
            </a:r>
            <a:r>
              <a:rPr lang="en-US" altLang="zh-CN" sz="1600" dirty="0">
                <a:hlinkClick r:id="rId2"/>
              </a:rPr>
              <a:t>[1406.2661] Generative Adversarial Networks (arxiv.org)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DCGAN: </a:t>
            </a:r>
            <a:r>
              <a:rPr lang="en-US" altLang="zh-CN" sz="1600" dirty="0">
                <a:hlinkClick r:id="rId3"/>
              </a:rPr>
              <a:t>[1511.06434] Unsupervised Representation Learning with Deep Convolutional Generative Adversarial Networks (arxiv.org)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Cyclegan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1600" dirty="0">
                <a:hlinkClick r:id="rId4"/>
              </a:rPr>
              <a:t>[1703.10593] Unpaired Image-to-Image Translation using Cycle-Consistent Adversarial Networks (arxiv.org)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</a:p>
          <a:p>
            <a:pPr lvl="2"/>
            <a:r>
              <a:rPr lang="zh-CN" altLang="en-US" sz="1800" dirty="0">
                <a:hlinkClick r:id="rId5"/>
              </a:rPr>
              <a:t>生成对抗网络（</a:t>
            </a:r>
            <a:r>
              <a:rPr lang="en-US" altLang="zh-CN" sz="1800" dirty="0">
                <a:hlinkClick r:id="rId5"/>
              </a:rPr>
              <a:t>GAN</a:t>
            </a:r>
            <a:r>
              <a:rPr lang="zh-CN" altLang="en-US" sz="1800" dirty="0">
                <a:hlinkClick r:id="rId5"/>
              </a:rPr>
              <a:t>） </a:t>
            </a:r>
            <a:r>
              <a:rPr lang="en-US" altLang="zh-CN" sz="1800" dirty="0">
                <a:hlinkClick r:id="rId5"/>
              </a:rPr>
              <a:t>- </a:t>
            </a:r>
            <a:r>
              <a:rPr lang="zh-CN" altLang="en-US" sz="1800" dirty="0">
                <a:hlinkClick r:id="rId5"/>
              </a:rPr>
              <a:t>知乎 </a:t>
            </a:r>
            <a:r>
              <a:rPr lang="en-US" altLang="zh-CN" sz="1800" dirty="0">
                <a:hlinkClick r:id="rId5"/>
              </a:rPr>
              <a:t>(zhihu.com)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5C6DDF-99B0-3868-5541-EBF19293C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729" y="3721100"/>
            <a:ext cx="54864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08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E3A49-769D-A91B-8831-95339EDC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366A548D-A3EE-66C2-0AFF-4C8CF6148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4471" y="3781486"/>
            <a:ext cx="4313695" cy="2011921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02A704-A79B-8558-1693-CF5AD2E39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35" y="3429000"/>
            <a:ext cx="6223821" cy="2562027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031FD64E-91CA-48B2-6754-49CD4E161A8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DCGAN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将深度卷积神经网络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与生成对抗网络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结合用于无监督学习领域。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我们可以现场进行相关数据集的训练，来展示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DCGAN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的效果，分别基于简单的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MINIST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OXFORD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的鲜花数据集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60EE4C-D7A7-2163-356B-54C37BDC42F2}"/>
              </a:ext>
            </a:extLst>
          </p:cNvPr>
          <p:cNvSpPr txBox="1"/>
          <p:nvPr/>
        </p:nvSpPr>
        <p:spPr>
          <a:xfrm>
            <a:off x="2819892" y="6046839"/>
            <a:ext cx="306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Generator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4A7D30-95EF-32D5-162A-CE9C33EFAC91}"/>
              </a:ext>
            </a:extLst>
          </p:cNvPr>
          <p:cNvSpPr txBox="1"/>
          <p:nvPr/>
        </p:nvSpPr>
        <p:spPr>
          <a:xfrm>
            <a:off x="8665169" y="6046839"/>
            <a:ext cx="306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Discriminator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5974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E3A49-769D-A91B-8831-95339EDC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Diffusion Models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87330-03D1-7928-F436-FE6A36868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Diffusion Model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是一类新的生成模型，其理论基于扩散过程，通过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相关论文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DDPM: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https://arxiv.org/abs/2006.11239v2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DDIM: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https://arxiv.org/abs/2010.02502v4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Stable Diffusion: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http://arxiv.org/abs/2112.10752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由浅入深了解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Diffusion Model -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知乎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(zhihu.com)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7D1DAE-2CB4-284F-C191-0AB9380A4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658773"/>
            <a:ext cx="6149873" cy="13640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FD3775-F08F-0762-610F-C0C38520F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811" y="3836308"/>
            <a:ext cx="4803123" cy="30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9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F42688-7E0A-4A28-2B4B-BB8D7C089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Diffusion Models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879407-88F5-D7F8-27B0-61F858263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983" y="1364876"/>
            <a:ext cx="5714645" cy="480564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EFA52C-BBB6-4407-15D4-67725E8AC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038" y="1364876"/>
            <a:ext cx="5714645" cy="359961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231DAC7-E892-974A-89B9-36FA87CD6D19}"/>
              </a:ext>
            </a:extLst>
          </p:cNvPr>
          <p:cNvSpPr txBox="1"/>
          <p:nvPr/>
        </p:nvSpPr>
        <p:spPr>
          <a:xfrm>
            <a:off x="6362330" y="4964493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CompVis/stable-diffusion: A latent text-to-image diffusion model (github.com)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389BD76-465A-9DC3-FFA2-00DB22F414A6}"/>
              </a:ext>
            </a:extLst>
          </p:cNvPr>
          <p:cNvSpPr txBox="1"/>
          <p:nvPr/>
        </p:nvSpPr>
        <p:spPr>
          <a:xfrm>
            <a:off x="512686" y="6169709"/>
            <a:ext cx="6227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AUTOMATIC1111/stable-diffusion-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webui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: Stable Diffusion web UI (github.com)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2585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AA745-D8E2-42B9-9483-5DFCC6283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Diffusion Model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C10F0-A585-AB4B-7218-129DA495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在线试玩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https://huggingface.co/CompVis/stable-diffusion-v1-4?text=An+obama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4330D6-3025-A82D-A36F-9AC3A528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920" y="2649868"/>
            <a:ext cx="5582696" cy="39240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73DBF24-F0C8-8C1E-3D27-7D85B784893B}"/>
              </a:ext>
            </a:extLst>
          </p:cNvPr>
          <p:cNvSpPr txBox="1"/>
          <p:nvPr/>
        </p:nvSpPr>
        <p:spPr>
          <a:xfrm>
            <a:off x="6850880" y="2495970"/>
            <a:ext cx="1458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obama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154042F-7949-15B4-43A3-09D221F69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062" y="2820672"/>
            <a:ext cx="1781913" cy="179121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B67B041-8795-F8BB-16EE-1EDB6F64F514}"/>
              </a:ext>
            </a:extLst>
          </p:cNvPr>
          <p:cNvSpPr txBox="1"/>
          <p:nvPr/>
        </p:nvSpPr>
        <p:spPr>
          <a:xfrm>
            <a:off x="6724616" y="4640294"/>
            <a:ext cx="5066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 man is playing basketball while singing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0825E7A-5EDA-F436-1444-1BAB71288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326" y="4981226"/>
            <a:ext cx="1828534" cy="18237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5590A29-5C48-6A35-B3DC-3CAEFEF65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4326" y="2824068"/>
            <a:ext cx="1781914" cy="178191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CF46BA6-8325-B4EA-A6B9-F30430F623C0}"/>
              </a:ext>
            </a:extLst>
          </p:cNvPr>
          <p:cNvSpPr txBox="1"/>
          <p:nvPr/>
        </p:nvSpPr>
        <p:spPr>
          <a:xfrm>
            <a:off x="8643534" y="2482897"/>
            <a:ext cx="16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 cute dog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EF6B44F-8DE7-2A7B-B8B3-3466B33370DF}"/>
              </a:ext>
            </a:extLst>
          </p:cNvPr>
          <p:cNvSpPr txBox="1"/>
          <p:nvPr/>
        </p:nvSpPr>
        <p:spPr>
          <a:xfrm>
            <a:off x="10349554" y="2195993"/>
            <a:ext cx="1840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 girl in cartoon style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48EC776-A589-AA03-E3D2-4BDA6D350D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7395" y="2820672"/>
            <a:ext cx="1777188" cy="179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09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862AE-2650-894B-5A44-040AAE55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深度学习实践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2A54F1-8C81-9527-5C2E-82C77E482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代码和进行文献复现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767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77C8B-42BB-0870-D22C-9CD651E15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E18D94-90AA-B8AC-12D9-00FF00993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深度学习环境配置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MNIST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图像分类网络搭建与训练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图像生成网络搭建与训练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/Diffusion Model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简单读懂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代码和进行文献复现</a:t>
            </a:r>
          </a:p>
        </p:txBody>
      </p:sp>
    </p:spTree>
    <p:extLst>
      <p:ext uri="{BB962C8B-B14F-4D97-AF65-F5344CB8AC3E}">
        <p14:creationId xmlns:p14="http://schemas.microsoft.com/office/powerpoint/2010/main" val="3560661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AA745-D8E2-42B9-9483-5DFCC6283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C10F0-A585-AB4B-7218-129DA495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当你看完一篇论文想要进行论文复现时，大多数的代码都是通过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获得，对于一份完全陌生的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代码，首先要阅读的是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Readme.md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requirement.txt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DD6DE9-683E-E65B-52DB-AC730F0D9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80927"/>
            <a:ext cx="5863542" cy="35663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7517CA-60E0-C970-60A1-C95D9754F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199"/>
          <a:stretch/>
        </p:blipFill>
        <p:spPr>
          <a:xfrm>
            <a:off x="5612154" y="3220414"/>
            <a:ext cx="5447456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90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AA745-D8E2-42B9-9483-5DFCC6283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C10F0-A585-AB4B-7218-129DA495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一份基础的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的深度学习代码，主要分为以下几个部分：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数据与数据处理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主要函数（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train.py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test.py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等等）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Options</a:t>
            </a:r>
          </a:p>
          <a:p>
            <a:pPr lvl="1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Scripts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56FF24-BAEA-68BC-A45F-7C0EAA437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17" y="3429000"/>
            <a:ext cx="7760825" cy="32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79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AA745-D8E2-42B9-9483-5DFCC6283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数据与数据处理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C10F0-A585-AB4B-7218-129DA495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通常作者的仓库内会有数据的下载链接，可以自行进行下载，如果使用自己的数据进行重新的训练，需要自行根据自己的数据格式进行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dataloader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的编写。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AC1EEE-66C6-3FC0-17E1-68B8260F2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65" y="2991001"/>
            <a:ext cx="5122641" cy="36040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6F9AB4-3F82-1DF4-56F9-4AA7D597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069" y="2991001"/>
            <a:ext cx="3900388" cy="366437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6314C94-BEEB-FA6A-D43E-7870701CB7F5}"/>
              </a:ext>
            </a:extLst>
          </p:cNvPr>
          <p:cNvSpPr/>
          <p:nvPr/>
        </p:nvSpPr>
        <p:spPr>
          <a:xfrm>
            <a:off x="1643605" y="5434314"/>
            <a:ext cx="4681960" cy="1160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CF03942-CBAB-9B00-4AAD-B6F0A51EE9C2}"/>
              </a:ext>
            </a:extLst>
          </p:cNvPr>
          <p:cNvCxnSpPr>
            <a:cxnSpLocks/>
          </p:cNvCxnSpPr>
          <p:nvPr/>
        </p:nvCxnSpPr>
        <p:spPr>
          <a:xfrm>
            <a:off x="891251" y="5434314"/>
            <a:ext cx="752354" cy="208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509FF5B-A638-F942-99BE-D0D3A9B73D92}"/>
              </a:ext>
            </a:extLst>
          </p:cNvPr>
          <p:cNvSpPr txBox="1"/>
          <p:nvPr/>
        </p:nvSpPr>
        <p:spPr>
          <a:xfrm>
            <a:off x="54981" y="4911094"/>
            <a:ext cx="1313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你的数据路径等细节的设定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D17F64-67D9-CFB2-5835-4722FC746992}"/>
              </a:ext>
            </a:extLst>
          </p:cNvPr>
          <p:cNvSpPr/>
          <p:nvPr/>
        </p:nvSpPr>
        <p:spPr>
          <a:xfrm>
            <a:off x="7210344" y="4273529"/>
            <a:ext cx="3276319" cy="1328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2F79606-F831-83DA-7457-487E47EB6D02}"/>
              </a:ext>
            </a:extLst>
          </p:cNvPr>
          <p:cNvCxnSpPr>
            <a:cxnSpLocks/>
          </p:cNvCxnSpPr>
          <p:nvPr/>
        </p:nvCxnSpPr>
        <p:spPr>
          <a:xfrm flipH="1">
            <a:off x="10355484" y="3808071"/>
            <a:ext cx="131179" cy="4654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5501A28-E2F7-DAA4-664C-5CD669706039}"/>
              </a:ext>
            </a:extLst>
          </p:cNvPr>
          <p:cNvSpPr txBox="1"/>
          <p:nvPr/>
        </p:nvSpPr>
        <p:spPr>
          <a:xfrm>
            <a:off x="10021592" y="3421454"/>
            <a:ext cx="1823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数据读取与数据增强</a:t>
            </a:r>
          </a:p>
        </p:txBody>
      </p:sp>
    </p:spTree>
    <p:extLst>
      <p:ext uri="{BB962C8B-B14F-4D97-AF65-F5344CB8AC3E}">
        <p14:creationId xmlns:p14="http://schemas.microsoft.com/office/powerpoint/2010/main" val="2541215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AA745-D8E2-42B9-9483-5DFCC6283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C10F0-A585-AB4B-7218-129DA495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模型的编写方法多种多样，当你自己要设计模型的时候可以根据自己习惯编写。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当你复现论文时，是可以直接调用作者本身的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F4F1FC2-7711-789E-3FAD-0F7EFDACB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99" y="3429000"/>
            <a:ext cx="70294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4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AA745-D8E2-42B9-9483-5DFCC6283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C10F0-A585-AB4B-7218-129DA495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通常作者会提供写好的训练函数和测试函数，在这里面你可以看到整个训练步骤。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FC73F5-4B99-5D71-3B63-61B7561DD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736" y="2803967"/>
            <a:ext cx="8773611" cy="363703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46D5C3D-C8C0-268E-9679-D4431CDAC9F9}"/>
              </a:ext>
            </a:extLst>
          </p:cNvPr>
          <p:cNvSpPr/>
          <p:nvPr/>
        </p:nvSpPr>
        <p:spPr>
          <a:xfrm>
            <a:off x="1805650" y="2669030"/>
            <a:ext cx="2581155" cy="948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F73DD8D-414A-441A-E98C-8B82C1AF8CF3}"/>
              </a:ext>
            </a:extLst>
          </p:cNvPr>
          <p:cNvCxnSpPr>
            <a:cxnSpLocks/>
          </p:cNvCxnSpPr>
          <p:nvPr/>
        </p:nvCxnSpPr>
        <p:spPr>
          <a:xfrm>
            <a:off x="1342663" y="2714263"/>
            <a:ext cx="462987" cy="193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EFAF639-2053-9F98-8069-36712FD000A0}"/>
              </a:ext>
            </a:extLst>
          </p:cNvPr>
          <p:cNvSpPr txBox="1"/>
          <p:nvPr/>
        </p:nvSpPr>
        <p:spPr>
          <a:xfrm>
            <a:off x="439838" y="2406486"/>
            <a:ext cx="1313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调用的库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F510C5-2901-F02F-4193-5288AE3B9D3F}"/>
              </a:ext>
            </a:extLst>
          </p:cNvPr>
          <p:cNvSpPr/>
          <p:nvPr/>
        </p:nvSpPr>
        <p:spPr>
          <a:xfrm>
            <a:off x="2050647" y="3834215"/>
            <a:ext cx="4940462" cy="1443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C672B1E-2397-E8A6-620A-6AF8117F4C68}"/>
              </a:ext>
            </a:extLst>
          </p:cNvPr>
          <p:cNvCxnSpPr>
            <a:cxnSpLocks/>
          </p:cNvCxnSpPr>
          <p:nvPr/>
        </p:nvCxnSpPr>
        <p:spPr>
          <a:xfrm>
            <a:off x="1560653" y="4251737"/>
            <a:ext cx="462987" cy="193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2335F3F-0B18-60CF-A577-4819759D6880}"/>
              </a:ext>
            </a:extLst>
          </p:cNvPr>
          <p:cNvSpPr txBox="1"/>
          <p:nvPr/>
        </p:nvSpPr>
        <p:spPr>
          <a:xfrm>
            <a:off x="260430" y="3803244"/>
            <a:ext cx="13137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基础设置，包括了</a:t>
            </a:r>
            <a:r>
              <a:rPr lang="en-US" altLang="zh-CN" sz="1400" dirty="0"/>
              <a:t>options</a:t>
            </a:r>
            <a:r>
              <a:rPr lang="zh-CN" altLang="en-US" sz="1400" dirty="0"/>
              <a:t>、数据集、模型、优化器、损失函数等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16DAEE-468B-2BD3-13E3-D36748284CC0}"/>
              </a:ext>
            </a:extLst>
          </p:cNvPr>
          <p:cNvSpPr/>
          <p:nvPr/>
        </p:nvSpPr>
        <p:spPr>
          <a:xfrm>
            <a:off x="2104661" y="5352428"/>
            <a:ext cx="8578771" cy="1041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024C14A-3EAD-9CD9-3CCF-FDED38A03612}"/>
              </a:ext>
            </a:extLst>
          </p:cNvPr>
          <p:cNvCxnSpPr>
            <a:cxnSpLocks/>
          </p:cNvCxnSpPr>
          <p:nvPr/>
        </p:nvCxnSpPr>
        <p:spPr>
          <a:xfrm>
            <a:off x="1566440" y="5736679"/>
            <a:ext cx="462987" cy="193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D2A7FC7-DFEA-10E4-D1C4-A968AD7261E2}"/>
              </a:ext>
            </a:extLst>
          </p:cNvPr>
          <p:cNvSpPr txBox="1"/>
          <p:nvPr/>
        </p:nvSpPr>
        <p:spPr>
          <a:xfrm>
            <a:off x="591754" y="5582790"/>
            <a:ext cx="1313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训练过程</a:t>
            </a:r>
          </a:p>
        </p:txBody>
      </p:sp>
    </p:spTree>
    <p:extLst>
      <p:ext uri="{BB962C8B-B14F-4D97-AF65-F5344CB8AC3E}">
        <p14:creationId xmlns:p14="http://schemas.microsoft.com/office/powerpoint/2010/main" val="2611303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AA745-D8E2-42B9-9483-5DFCC6283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Options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C10F0-A585-AB4B-7218-129DA495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Options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就是你的模型的各种路径和参数的地方，就是你的炼丹炉的操作手柄，你在这里定义你的参数选择、数据路径、模型的参数（学习率，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weight_decay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等等）、日志参数、保存地址等等。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AA20B5-4012-B36F-A5CF-104A0D5B0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911" y="2992762"/>
            <a:ext cx="5058137" cy="37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6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AA745-D8E2-42B9-9483-5DFCC6283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Scripts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C10F0-A585-AB4B-7218-129DA495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Scripts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主要是代码运行的各种脚本，大多数在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Readme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中都会有具体的说明，目的是为了可以更高效方便的对代码进行管理，以防遗失或者忘记。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F864CE-14B4-B5DF-AD64-51E04E8B4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567" y="2770560"/>
            <a:ext cx="5863722" cy="340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11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13558-1B5E-8741-BE8B-EDB05631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深度学习环境配置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5BE8BE-AF2A-9DEB-0BB5-62F6CF56A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云服务器申请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开发工具配置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虚拟环境配置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7221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F98D5-9750-BA8D-4927-68998B92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服务器申请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CE8278-D1F6-0327-6B4E-799895A5A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0167"/>
            <a:ext cx="5909250" cy="47974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13DD1C-5C05-970A-501C-922AC8111EC7}"/>
              </a:ext>
            </a:extLst>
          </p:cNvPr>
          <p:cNvSpPr txBox="1"/>
          <p:nvPr/>
        </p:nvSpPr>
        <p:spPr>
          <a:xfrm>
            <a:off x="7116238" y="5161795"/>
            <a:ext cx="4995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新人注册可以赠送初始金额，免费试用一些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F6724BE-DA17-AF22-9E5E-5693ACA49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372" y="1470167"/>
            <a:ext cx="6317447" cy="360144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07B0486-9C2A-7372-88AC-7C8D80735270}"/>
              </a:ext>
            </a:extLst>
          </p:cNvPr>
          <p:cNvSpPr txBox="1"/>
          <p:nvPr/>
        </p:nvSpPr>
        <p:spPr>
          <a:xfrm>
            <a:off x="7421731" y="5646198"/>
            <a:ext cx="4616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注册链接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http://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mistgpu.com/i/803488</a:t>
            </a:r>
            <a:endParaRPr lang="en-US" altLang="zh-CN" b="0" i="0" dirty="0">
              <a:solidFill>
                <a:srgbClr val="22222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0" i="0" dirty="0">
              <a:solidFill>
                <a:srgbClr val="22222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479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E6592D5-84D8-C38E-E405-C595CC69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72" y="0"/>
            <a:ext cx="5502989" cy="30539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FABC08-BDC9-F7CF-47AD-9BE2B955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396" y="0"/>
            <a:ext cx="4838330" cy="302303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CE926FD-2D3D-8FB2-C92D-AFB7F3C003F0}"/>
              </a:ext>
            </a:extLst>
          </p:cNvPr>
          <p:cNvSpPr txBox="1"/>
          <p:nvPr/>
        </p:nvSpPr>
        <p:spPr>
          <a:xfrm>
            <a:off x="634014" y="3053918"/>
            <a:ext cx="5615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Step-1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注册完成后，选择左侧菜单栏创建服务器，可以看到不同的云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服务器可供租用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CDC4B7-93ED-B550-045B-599302BAE553}"/>
              </a:ext>
            </a:extLst>
          </p:cNvPr>
          <p:cNvSpPr txBox="1"/>
          <p:nvPr/>
        </p:nvSpPr>
        <p:spPr>
          <a:xfrm>
            <a:off x="6707080" y="3027285"/>
            <a:ext cx="5601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Step-2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考虑到初始赠送的金额不多，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建议选择价格最便宜的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1080Ti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显卡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，其他按默认设置。注意这里需要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设置该台服务器的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登录密码，这个密码需要牢记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，后续登录会用到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27A26A-69BB-9002-AC35-EDB2EC32D98B}"/>
              </a:ext>
            </a:extLst>
          </p:cNvPr>
          <p:cNvSpPr txBox="1"/>
          <p:nvPr/>
        </p:nvSpPr>
        <p:spPr>
          <a:xfrm>
            <a:off x="9148838" y="4231007"/>
            <a:ext cx="30431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Step-3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设置完成后，等待云服务器配置完毕，选择服务器管理即可看到已经配置好的服务器列表。上面提供了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可以通过终端或者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连接到服务器进环境配置和代码编辑，也可以直接点击命令行按钮进入默认配置的命令行。当需要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暂时停止服务时，可以点击关机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2C22C3A-396E-FEDD-C9D0-CDBDD5269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72" y="3944560"/>
            <a:ext cx="8580666" cy="288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04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4E69E-EEA6-572D-84F2-D23D701F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开发工具配置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9BA839-D807-9824-3485-A2E31BBF2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MobaXterm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Xshell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终端工具安装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MobaXterm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Xserver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 with SSH, telnet, RDP, VNC and X11 - Home Edition (mobatek.net)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家庭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学校免费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-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NetSarang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 Website (xshell.com)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VSCode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详细安装教程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-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知乎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(zhihu.com)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远程开发配置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「效率」使用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VScode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连接远程服务器进行开发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-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知乎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(zhihu.com)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2495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0E5C593-68F1-9E05-1F6C-CAC684CD1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051" y="240377"/>
            <a:ext cx="4002726" cy="3014592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4081EFD-2020-90CA-0C39-D413273D2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223" y="250570"/>
            <a:ext cx="4002726" cy="30043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D4AFDE-3B47-CC30-D800-59D39AC46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50" y="3556879"/>
            <a:ext cx="4002727" cy="30020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5F3C824-6460-BDE9-A09B-5EE7C3E86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223" y="3555314"/>
            <a:ext cx="4002726" cy="300361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755EFCC-7CED-CF88-3583-E1CA51C7ADD8}"/>
              </a:ext>
            </a:extLst>
          </p:cNvPr>
          <p:cNvSpPr txBox="1"/>
          <p:nvPr/>
        </p:nvSpPr>
        <p:spPr>
          <a:xfrm>
            <a:off x="4660777" y="250570"/>
            <a:ext cx="2760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Step-1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插件商店搜索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，安装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Remote-SSH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36124A-C3F4-539A-B4BB-8E5BAE8DABBE}"/>
              </a:ext>
            </a:extLst>
          </p:cNvPr>
          <p:cNvSpPr txBox="1"/>
          <p:nvPr/>
        </p:nvSpPr>
        <p:spPr>
          <a:xfrm>
            <a:off x="4660776" y="2177751"/>
            <a:ext cx="27609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Step-2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安装完之后，左下角出现连接符号，点击，选择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connect to Host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连接到远程主机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74EFC6-67CB-BA7D-317C-9608953B8F73}"/>
              </a:ext>
            </a:extLst>
          </p:cNvPr>
          <p:cNvSpPr txBox="1"/>
          <p:nvPr/>
        </p:nvSpPr>
        <p:spPr>
          <a:xfrm>
            <a:off x="4715522" y="3555314"/>
            <a:ext cx="2760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Step-3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连接远程主机前需要先配置远程主机的信息，点击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configure SSH Host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进入到本地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config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CA7E9B-4EF6-C3FA-6642-A5E1FEC3E30B}"/>
              </a:ext>
            </a:extLst>
          </p:cNvPr>
          <p:cNvSpPr txBox="1"/>
          <p:nvPr/>
        </p:nvSpPr>
        <p:spPr>
          <a:xfrm>
            <a:off x="4715522" y="5476044"/>
            <a:ext cx="27609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Step-3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按照给定的格式填写我们之前申请的主机的信息，主要就是网页上给出的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命令的部分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90831DCD-0DF5-5C72-352D-884C3E6B8AAD}"/>
              </a:ext>
            </a:extLst>
          </p:cNvPr>
          <p:cNvSpPr/>
          <p:nvPr/>
        </p:nvSpPr>
        <p:spPr>
          <a:xfrm>
            <a:off x="6915704" y="2943767"/>
            <a:ext cx="319596" cy="307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257DFFB3-6BA0-D0EE-91B1-C243FBC7893D}"/>
              </a:ext>
            </a:extLst>
          </p:cNvPr>
          <p:cNvSpPr/>
          <p:nvPr/>
        </p:nvSpPr>
        <p:spPr>
          <a:xfrm rot="10800000">
            <a:off x="5880114" y="765106"/>
            <a:ext cx="319596" cy="307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A388333C-8022-C206-A468-520EE4A0820D}"/>
              </a:ext>
            </a:extLst>
          </p:cNvPr>
          <p:cNvSpPr/>
          <p:nvPr/>
        </p:nvSpPr>
        <p:spPr>
          <a:xfrm rot="10800000">
            <a:off x="5882934" y="4562292"/>
            <a:ext cx="319596" cy="307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28BCDAE7-1945-D892-4B6E-1878DE520685}"/>
              </a:ext>
            </a:extLst>
          </p:cNvPr>
          <p:cNvSpPr/>
          <p:nvPr/>
        </p:nvSpPr>
        <p:spPr>
          <a:xfrm>
            <a:off x="6915704" y="6245679"/>
            <a:ext cx="319596" cy="307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292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9B850-5A96-AF42-B45D-D30354BDA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虚拟环境配置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552436-8670-DD13-C9FD-316F3ADC4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Anconda3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/>
            <a:r>
              <a:rPr lang="en-US" altLang="zh-CN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在开发过程中，往往会涉及到许多不同的第三方包，第三方库。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不同的项目有时会需要不同的库模块，或者需要不同版本的第三方库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，这导致</a:t>
            </a:r>
            <a:r>
              <a:rPr lang="en-US" altLang="zh-CN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项目常常因为环境依赖的问题，导致可迁移性比较差。</a:t>
            </a:r>
            <a:r>
              <a:rPr lang="en-US" altLang="zh-CN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Anaconda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就是可以便捷获取包且对包能够进行管理，同时对环境可以统一管理的发行版本。</a:t>
            </a:r>
            <a:r>
              <a:rPr lang="en-US" altLang="zh-CN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Anaconda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包含了</a:t>
            </a:r>
            <a:r>
              <a:rPr lang="en-US" altLang="zh-CN" sz="1600" b="0" i="0" dirty="0" err="1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conda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在内的超过</a:t>
            </a:r>
            <a:r>
              <a:rPr lang="en-US" altLang="zh-CN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180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个科学包及其依赖项。通过</a:t>
            </a:r>
            <a:r>
              <a:rPr lang="en-US" altLang="zh-CN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Anaconda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，我们可以</a:t>
            </a:r>
            <a:r>
              <a:rPr lang="zh-CN" altLang="en-US" sz="16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项目构建特定的虚拟环境，并且能够把对应的虚拟环境进行打包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，在不同设备间进行迁移，大大降低了</a:t>
            </a:r>
            <a:r>
              <a:rPr lang="en-US" altLang="zh-CN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6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项目环境依赖的相关问题。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Anconda3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安装包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Index of /anaconda/archive/ |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清华大学开源软件镜像站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| Tsinghua Open Source Mirror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下安装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Anconda3</a:t>
            </a:r>
          </a:p>
          <a:p>
            <a:pPr lvl="1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Linux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安装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anaconda -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知乎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(zhihu.com)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294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273007-5057-CFE9-8F82-858785D1F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099" y="63169"/>
            <a:ext cx="5487004" cy="2857586"/>
          </a:xfr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462446-0998-8F2E-83B7-A91A23C53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896" y="13691"/>
            <a:ext cx="5487005" cy="2897818"/>
          </a:xfrm>
          <a:prstGeom prst="rect">
            <a:avLst/>
          </a:prstGeom>
        </p:spPr>
      </p:pic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6724FF68-693A-A956-72D4-F4CFB06BB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08" y="3937245"/>
            <a:ext cx="5321595" cy="285758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16B1762-33D6-8F3E-5AFA-2341CF873116}"/>
              </a:ext>
            </a:extLst>
          </p:cNvPr>
          <p:cNvGrpSpPr/>
          <p:nvPr/>
        </p:nvGrpSpPr>
        <p:grpSpPr>
          <a:xfrm>
            <a:off x="6520909" y="3937245"/>
            <a:ext cx="5321595" cy="2857586"/>
            <a:chOff x="5785990" y="2432342"/>
            <a:chExt cx="8098685" cy="4511627"/>
          </a:xfrm>
        </p:grpSpPr>
        <p:pic>
          <p:nvPicPr>
            <p:cNvPr id="8" name="内容占位符 4">
              <a:extLst>
                <a:ext uri="{FF2B5EF4-FFF2-40B4-BE49-F238E27FC236}">
                  <a16:creationId xmlns:a16="http://schemas.microsoft.com/office/drawing/2014/main" id="{FCD85A19-2C87-8B21-1459-3742E486F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5990" y="2432342"/>
              <a:ext cx="8098685" cy="322924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023C67E-E971-4C47-FC44-5CF30B5AC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85990" y="5582373"/>
              <a:ext cx="8098685" cy="1361596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CC03842-3EA4-A5D8-B137-5900E6229033}"/>
              </a:ext>
            </a:extLst>
          </p:cNvPr>
          <p:cNvSpPr txBox="1"/>
          <p:nvPr/>
        </p:nvSpPr>
        <p:spPr>
          <a:xfrm>
            <a:off x="373099" y="3013501"/>
            <a:ext cx="55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Step-1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MobaXterm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连接到服务器之后，将下载好的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Anaconda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安装包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直接拖到左侧服务器的指定文件夹下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这里是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softwares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，等待文件上传完毕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E62F6F-EB11-770B-02A1-FF4296B82107}"/>
              </a:ext>
            </a:extLst>
          </p:cNvPr>
          <p:cNvSpPr txBox="1"/>
          <p:nvPr/>
        </p:nvSpPr>
        <p:spPr>
          <a:xfrm>
            <a:off x="6308294" y="3008878"/>
            <a:ext cx="5534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Step-2: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执行安装命令 </a:t>
            </a:r>
            <a:r>
              <a:rPr lang="en-US" altLang="zh-CN" sz="1600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</a:t>
            </a: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Anaconda-xxx.sh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进行安装，开始会阅读用户协议，一直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到结束，后续安装选项都采用默认设置即可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2D4936A7-B023-4580-54A6-3BDDBAAF0181}"/>
              </a:ext>
            </a:extLst>
          </p:cNvPr>
          <p:cNvSpPr/>
          <p:nvPr/>
        </p:nvSpPr>
        <p:spPr>
          <a:xfrm>
            <a:off x="5951070" y="1462600"/>
            <a:ext cx="333622" cy="3373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7BC4C8DB-FC73-3C37-93F1-732F1406F7A5}"/>
              </a:ext>
            </a:extLst>
          </p:cNvPr>
          <p:cNvSpPr/>
          <p:nvPr/>
        </p:nvSpPr>
        <p:spPr>
          <a:xfrm rot="3627325">
            <a:off x="5921476" y="3596518"/>
            <a:ext cx="333621" cy="4350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4BF54A98-022A-419D-6303-4DBBF5DAFCC4}"/>
              </a:ext>
            </a:extLst>
          </p:cNvPr>
          <p:cNvSpPr/>
          <p:nvPr/>
        </p:nvSpPr>
        <p:spPr>
          <a:xfrm>
            <a:off x="5952021" y="5270884"/>
            <a:ext cx="333622" cy="3373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5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1422</Words>
  <Application>Microsoft Office PowerPoint</Application>
  <PresentationFormat>宽屏</PresentationFormat>
  <Paragraphs>104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等线 Light</vt:lpstr>
      <vt:lpstr>微软雅黑</vt:lpstr>
      <vt:lpstr>Arial</vt:lpstr>
      <vt:lpstr>Office 主题​​</vt:lpstr>
      <vt:lpstr>Pytorch深度学习实践</vt:lpstr>
      <vt:lpstr>课程内容</vt:lpstr>
      <vt:lpstr>Pytorch深度学习环境配置</vt:lpstr>
      <vt:lpstr>GPU服务器申请</vt:lpstr>
      <vt:lpstr>PowerPoint 演示文稿</vt:lpstr>
      <vt:lpstr>开发工具配置</vt:lpstr>
      <vt:lpstr>PowerPoint 演示文稿</vt:lpstr>
      <vt:lpstr>虚拟环境配置</vt:lpstr>
      <vt:lpstr>PowerPoint 演示文稿</vt:lpstr>
      <vt:lpstr>PowerPoint 演示文稿</vt:lpstr>
      <vt:lpstr>PowerPoint 演示文稿</vt:lpstr>
      <vt:lpstr>Pytorch深度学习实践(一)</vt:lpstr>
      <vt:lpstr>Pytorch深度学习实践(二)</vt:lpstr>
      <vt:lpstr>GAN</vt:lpstr>
      <vt:lpstr>DCGAN实验</vt:lpstr>
      <vt:lpstr>Diffusion Models</vt:lpstr>
      <vt:lpstr>Diffusion Models</vt:lpstr>
      <vt:lpstr>Diffusion Model</vt:lpstr>
      <vt:lpstr>Pytorch深度学习实践(三)</vt:lpstr>
      <vt:lpstr>Github</vt:lpstr>
      <vt:lpstr>代码结构</vt:lpstr>
      <vt:lpstr>数据与数据处理</vt:lpstr>
      <vt:lpstr>模型</vt:lpstr>
      <vt:lpstr>主要函数</vt:lpstr>
      <vt:lpstr>Options</vt:lpstr>
      <vt:lpstr>Scripts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Pytorch深度学习实践</dc:title>
  <dc:creator>zhang jiacheng</dc:creator>
  <cp:lastModifiedBy>振华</cp:lastModifiedBy>
  <cp:revision>8</cp:revision>
  <dcterms:created xsi:type="dcterms:W3CDTF">2023-04-30T07:48:04Z</dcterms:created>
  <dcterms:modified xsi:type="dcterms:W3CDTF">2023-05-01T14:49:54Z</dcterms:modified>
</cp:coreProperties>
</file>